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80" r:id="rId24"/>
    <p:sldId id="277" r:id="rId25"/>
    <p:sldId id="278" r:id="rId26"/>
    <p:sldId id="279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7" Type="http://schemas.openxmlformats.org/officeDocument/2006/relationships/tableStyles" Target="tableStyles.xml"/><Relationship Id="rId36" Type="http://schemas.openxmlformats.org/officeDocument/2006/relationships/viewProps" Target="viewProps.xml"/><Relationship Id="rId35" Type="http://schemas.openxmlformats.org/officeDocument/2006/relationships/presProps" Target="presProps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png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  <a:p>
            <a:pPr lvl="5"/>
            <a:r>
              <a:rPr lang="en-US" dirty="0"/>
              <a:t>Sixth level</a:t>
            </a:r>
            <a:endParaRPr lang="en-US" dirty="0"/>
          </a:p>
          <a:p>
            <a:pPr lvl="6"/>
            <a:r>
              <a:rPr lang="en-US" dirty="0"/>
              <a:t>Seventh level</a:t>
            </a:r>
            <a:endParaRPr lang="en-US" dirty="0"/>
          </a:p>
          <a:p>
            <a:pPr lvl="7"/>
            <a:r>
              <a:rPr lang="en-US" dirty="0"/>
              <a:t>Eigth level</a:t>
            </a:r>
            <a:endParaRPr lang="en-US" dirty="0"/>
          </a:p>
          <a:p>
            <a:pPr lvl="8"/>
            <a:r>
              <a:rPr lang="en-US" dirty="0"/>
              <a:t>Ninth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805" indent="-344805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655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9205" indent="-34480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10055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605" indent="-34480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870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050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775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signals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/>
              <a:t>https://www.youtube.com/watch?v=w4pnWgEgv8E</a:t>
            </a:r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N"/>
              <a:t>user_logged_out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N">
                <a:sym typeface="+mn-ea"/>
              </a:rPr>
              <a:t>user_loging_failed</a:t>
            </a:r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N"/>
              <a:t>where we can use signals.</a:t>
            </a:r>
            <a:endParaRPr lang="en-US" alt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1] IP Tracking</a:t>
            </a:r>
            <a:endParaRPr lang="en-US" altLang="en-US"/>
          </a:p>
          <a:p>
            <a:r>
              <a:rPr lang="en-US" altLang="en-US"/>
              <a:t>2] User Login Count</a:t>
            </a:r>
            <a:endParaRPr lang="en-US" altLang="en-US"/>
          </a:p>
          <a:p>
            <a:r>
              <a:rPr lang="en-US" altLang="en-US"/>
              <a:t>3] cache  store</a:t>
            </a:r>
            <a:endParaRPr lang="en-US" altLang="en-US"/>
          </a:p>
          <a:p>
            <a:r>
              <a:rPr lang="en-US" altLang="en-US"/>
              <a:t>4] Intro Run</a:t>
            </a:r>
            <a:endParaRPr lang="en-US" altLang="en-US"/>
          </a:p>
          <a:p>
            <a:r>
              <a:rPr lang="en-US" altLang="en-US"/>
              <a:t>5] Block login on incorrect credentials.</a:t>
            </a:r>
            <a:endParaRPr lang="en-US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IN"/>
              <a:t>Model Signals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755" y="808355"/>
            <a:ext cx="7958455" cy="611505"/>
          </a:xfrm>
        </p:spPr>
        <p:txBody>
          <a:bodyPr/>
          <a:lstStyle/>
          <a:p>
            <a:pPr algn="ctr"/>
            <a:r>
              <a:rPr lang="en-US" altLang="en-IN"/>
              <a:t>Signals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34540"/>
            <a:ext cx="7105650" cy="401510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N"/>
              <a:t>pre_save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Buil-in Signals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N"/>
              <a:t>Three parts are important in signal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32735" y="2052320"/>
            <a:ext cx="7677785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18485" y="2052320"/>
            <a:ext cx="7105650" cy="3997325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0</TotalTime>
  <Words>286</Words>
  <Application>WPS Presentation</Application>
  <PresentationFormat>Widescreen</PresentationFormat>
  <Paragraphs>26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2" baseType="lpstr">
      <vt:lpstr>Arial</vt:lpstr>
      <vt:lpstr>SimSun</vt:lpstr>
      <vt:lpstr>Wingdings</vt:lpstr>
      <vt:lpstr>Wingdings 3</vt:lpstr>
      <vt:lpstr>MS Shell Dlg 2</vt:lpstr>
      <vt:lpstr>Tahoma</vt:lpstr>
      <vt:lpstr>Microsoft YaHei</vt:lpstr>
      <vt:lpstr>Arial Unicode MS</vt:lpstr>
      <vt:lpstr>Calibri</vt:lpstr>
      <vt:lpstr>Madison</vt:lpstr>
      <vt:lpstr>signals</vt:lpstr>
      <vt:lpstr>PowerPoint 演示文稿</vt:lpstr>
      <vt:lpstr>Three parts are important in signal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signals</dc:title>
  <dc:creator>Laxman</dc:creator>
  <cp:lastModifiedBy>Laxman Kendre</cp:lastModifiedBy>
  <cp:revision>37</cp:revision>
  <dcterms:created xsi:type="dcterms:W3CDTF">2024-01-19T04:54:00Z</dcterms:created>
  <dcterms:modified xsi:type="dcterms:W3CDTF">2024-11-21T11:26:47Z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B086452613414B3E84CCCC5FBF02BC87_12</vt:lpwstr>
  </property>
  <property fmtid="{D5CDD505-2E9C-101B-9397-08002B2CF9AE}" pid="3" name="KSOProductBuildVer">
    <vt:lpwstr>1033-12.2.0.18911</vt:lpwstr>
  </property>
</Properties>
</file>

<file path=docProps/thumbnail.jpeg>
</file>